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6"/>
  </p:handoutMasterIdLst>
  <p:sldIdLst>
    <p:sldId id="375" r:id="rId2"/>
    <p:sldId id="521" r:id="rId3"/>
    <p:sldId id="522" r:id="rId4"/>
    <p:sldId id="384"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C69091-FA84-4EA3-8545-5995414F190B}" v="4" dt="2022-10-24T11:36:22.6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32C69091-FA84-4EA3-8545-5995414F190B}"/>
    <pc:docChg chg="undo custSel addSld delSld modSld sldOrd">
      <pc:chgData name="אלכס גורבצ'וב" userId="8459a7c7-b354-45d8-a56f-77640536e27f" providerId="ADAL" clId="{32C69091-FA84-4EA3-8545-5995414F190B}" dt="2022-10-24T12:10:15.662" v="96" actId="47"/>
      <pc:docMkLst>
        <pc:docMk/>
      </pc:docMkLst>
      <pc:sldChg chg="modSp mod ord">
        <pc:chgData name="אלכס גורבצ'וב" userId="8459a7c7-b354-45d8-a56f-77640536e27f" providerId="ADAL" clId="{32C69091-FA84-4EA3-8545-5995414F190B}" dt="2022-10-24T11:27:23.557" v="58" actId="1076"/>
        <pc:sldMkLst>
          <pc:docMk/>
          <pc:sldMk cId="3051466074" sldId="521"/>
        </pc:sldMkLst>
        <pc:spChg chg="mod">
          <ac:chgData name="אלכס גורבצ'וב" userId="8459a7c7-b354-45d8-a56f-77640536e27f" providerId="ADAL" clId="{32C69091-FA84-4EA3-8545-5995414F190B}" dt="2022-10-24T11:25:47.563" v="55" actId="20577"/>
          <ac:spMkLst>
            <pc:docMk/>
            <pc:sldMk cId="3051466074" sldId="521"/>
            <ac:spMk id="2" creationId="{610298BA-2DF0-F4A3-D033-5051D25CF1BF}"/>
          </ac:spMkLst>
        </pc:spChg>
        <pc:spChg chg="mod">
          <ac:chgData name="אלכס גורבצ'וב" userId="8459a7c7-b354-45d8-a56f-77640536e27f" providerId="ADAL" clId="{32C69091-FA84-4EA3-8545-5995414F190B}" dt="2022-10-24T09:37:33.136" v="8"/>
          <ac:spMkLst>
            <pc:docMk/>
            <pc:sldMk cId="3051466074" sldId="521"/>
            <ac:spMk id="3" creationId="{12B178B4-CDED-454C-BED2-2E2B10ADA703}"/>
          </ac:spMkLst>
        </pc:spChg>
        <pc:picChg chg="mod">
          <ac:chgData name="אלכס גורבצ'וב" userId="8459a7c7-b354-45d8-a56f-77640536e27f" providerId="ADAL" clId="{32C69091-FA84-4EA3-8545-5995414F190B}" dt="2022-10-24T11:27:23.557" v="58" actId="1076"/>
          <ac:picMkLst>
            <pc:docMk/>
            <pc:sldMk cId="3051466074" sldId="521"/>
            <ac:picMk id="1026" creationId="{446F9108-ECEB-B000-2863-38B8FF2E1E7C}"/>
          </ac:picMkLst>
        </pc:picChg>
      </pc:sldChg>
      <pc:sldChg chg="modSp del mod ord">
        <pc:chgData name="אלכס גורבצ'וב" userId="8459a7c7-b354-45d8-a56f-77640536e27f" providerId="ADAL" clId="{32C69091-FA84-4EA3-8545-5995414F190B}" dt="2022-10-24T09:37:37.819" v="9" actId="47"/>
        <pc:sldMkLst>
          <pc:docMk/>
          <pc:sldMk cId="2559451142" sldId="522"/>
        </pc:sldMkLst>
        <pc:spChg chg="mod">
          <ac:chgData name="אלכס גורבצ'וב" userId="8459a7c7-b354-45d8-a56f-77640536e27f" providerId="ADAL" clId="{32C69091-FA84-4EA3-8545-5995414F190B}" dt="2022-10-24T09:36:10.653" v="5" actId="6549"/>
          <ac:spMkLst>
            <pc:docMk/>
            <pc:sldMk cId="2559451142" sldId="522"/>
            <ac:spMk id="3" creationId="{12B178B4-CDED-454C-BED2-2E2B10ADA703}"/>
          </ac:spMkLst>
        </pc:spChg>
      </pc:sldChg>
      <pc:sldChg chg="modSp add mod">
        <pc:chgData name="אלכס גורבצ'וב" userId="8459a7c7-b354-45d8-a56f-77640536e27f" providerId="ADAL" clId="{32C69091-FA84-4EA3-8545-5995414F190B}" dt="2022-10-24T11:36:22.686" v="94" actId="14826"/>
        <pc:sldMkLst>
          <pc:docMk/>
          <pc:sldMk cId="4113378242" sldId="522"/>
        </pc:sldMkLst>
        <pc:spChg chg="mod">
          <ac:chgData name="אלכס גורבצ'וב" userId="8459a7c7-b354-45d8-a56f-77640536e27f" providerId="ADAL" clId="{32C69091-FA84-4EA3-8545-5995414F190B}" dt="2022-10-24T11:35:48.905" v="93" actId="113"/>
          <ac:spMkLst>
            <pc:docMk/>
            <pc:sldMk cId="4113378242" sldId="522"/>
            <ac:spMk id="2" creationId="{610298BA-2DF0-F4A3-D033-5051D25CF1BF}"/>
          </ac:spMkLst>
        </pc:spChg>
        <pc:picChg chg="mod">
          <ac:chgData name="אלכס גורבצ'וב" userId="8459a7c7-b354-45d8-a56f-77640536e27f" providerId="ADAL" clId="{32C69091-FA84-4EA3-8545-5995414F190B}" dt="2022-10-24T11:36:22.686" v="94" actId="14826"/>
          <ac:picMkLst>
            <pc:docMk/>
            <pc:sldMk cId="4113378242" sldId="522"/>
            <ac:picMk id="1026" creationId="{446F9108-ECEB-B000-2863-38B8FF2E1E7C}"/>
          </ac:picMkLst>
        </pc:picChg>
      </pc:sldChg>
      <pc:sldChg chg="add del">
        <pc:chgData name="אלכס גורבצ'וב" userId="8459a7c7-b354-45d8-a56f-77640536e27f" providerId="ADAL" clId="{32C69091-FA84-4EA3-8545-5995414F190B}" dt="2022-10-24T12:10:15.662" v="96" actId="47"/>
        <pc:sldMkLst>
          <pc:docMk/>
          <pc:sldMk cId="3934278409" sldId="52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10/20/2022</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g>
</file>

<file path=ppt/media/image3.png>
</file>

<file path=ppt/media/image4.jp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10/20/2022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10/20/2022</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שיטות סטטיות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בדיקות סטטיות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בדיקות סטטיות </a:t>
            </a:r>
            <a:r>
              <a:rPr lang="he-IL" sz="1200" dirty="0">
                <a:latin typeface="Arial" panose="020B0604020202020204" pitchFamily="34" charset="0"/>
                <a:cs typeface="Arial" panose="020B0604020202020204" pitchFamily="34" charset="0"/>
              </a:rPr>
              <a:t>- בדיקות שאינן כוללות הפעלה של הקוד. ישנם שני סוגים עיקריים של בדיקות סטטיות: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בקרת מסמכים: בחינה ידנית של מסמכי הפרויקט או הקוד</a:t>
            </a:r>
            <a:endParaRPr lang="ru-RU" sz="1200"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ניתוח סטטי (</a:t>
            </a:r>
            <a:r>
              <a:rPr lang="en-US" sz="1200" dirty="0">
                <a:latin typeface="Arial" panose="020B0604020202020204" pitchFamily="34" charset="0"/>
                <a:cs typeface="Arial" panose="020B0604020202020204" pitchFamily="34" charset="0"/>
              </a:rPr>
              <a:t>static analysis</a:t>
            </a:r>
            <a:r>
              <a:rPr lang="he-IL" sz="1200" dirty="0">
                <a:latin typeface="Arial" panose="020B0604020202020204" pitchFamily="34" charset="0"/>
                <a:cs typeface="Arial" panose="020B0604020202020204" pitchFamily="34" charset="0"/>
              </a:rPr>
              <a:t>): ניתוח אוטומטי של הקוד או מסמכי פרויקט ע"י כלי ניתוח סטטי</a:t>
            </a:r>
          </a:p>
          <a:p>
            <a:pPr algn="r" rtl="1">
              <a:lnSpc>
                <a:spcPct val="150000"/>
              </a:lnSpc>
            </a:pPr>
            <a:r>
              <a:rPr lang="he-IL" sz="1200" dirty="0">
                <a:latin typeface="Arial" panose="020B0604020202020204" pitchFamily="34" charset="0"/>
                <a:cs typeface="Arial" panose="020B0604020202020204" pitchFamily="34" charset="0"/>
              </a:rPr>
              <a:t>למעשה, גישת הבדיקה הסטטית מנוגדת לגישת הבדיקות הדינאמית המצריכה הפעלה של הקוד.</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בקרה היא דרך מצוינת לבחינת תוצרים וניתן לבצע אותה בשלב מוקדם יחסית, לפני הבדיקות הדינמיות. עלות תיקון התקלות המתגלות במהלך הבקרה נמוכה יותר מאשר תיקון תקלות אשר מתגלות בזמן הרצת הבדיקות הדינמיות.</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691089" y="3006023"/>
            <a:ext cx="2680874" cy="22340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1466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שיטות סטטיות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בדיקות סטטיות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לדוגמה </a:t>
            </a:r>
          </a:p>
          <a:p>
            <a:pPr algn="r" rtl="1">
              <a:lnSpc>
                <a:spcPct val="150000"/>
              </a:lnSpc>
            </a:pPr>
            <a:r>
              <a:rPr lang="he-IL" sz="1200" dirty="0">
                <a:latin typeface="Arial" panose="020B0604020202020204" pitchFamily="34" charset="0"/>
                <a:cs typeface="Arial" panose="020B0604020202020204" pitchFamily="34" charset="0"/>
              </a:rPr>
              <a:t>נביא לדוגמה מוצר תוכנה שמועבר ללקוח ללא כל בדיקה. הלקוח בעצמו מוצא את התקלות אשר עלולות לסכן ולהשפיע על העסק האישי שלו. הלקוח לעולם לא ירכוש מוצר מבית התוכנה הנ"ל, שמועות מתפשטות מהר ועוד לפני שנספיק להבחין החברה כבר לא תהיה חלק מעולם העסקים. זוהי בהחלט דוגמא קיצונית אך היא בהחלט מבהירה נקודה חשובה: הוצאת כספים במטרה לבצע בדיקות היא משימה שבהחלט חוסכת הרבה מאוד כסף לחברה בטווח הארוך. עלות הבדיקה ברוב המקרים נמוכה מעלות אפליקציה באיכות נמוכה. מחקרים רבים מצביעים על כך שחלק גדול מאוד מסך התקלות במערכת קיים עוד מן השלבים המוקדמים של הגדרת הדרישות ואפיון המערכת. כלומר, עוד הרבה לפני שהחלה כתיבת הקוד. כבר ידוע כי תקלות קוד נוטות להשתרש ולהתרבות באפליקציה ולאחר מכן קשה יותר לתקנן מה גם שעלות התיקון כפי שהובהר לעיל מתייקרת באופן משמעותי.</a:t>
            </a:r>
          </a:p>
          <a:p>
            <a:pPr algn="r" rtl="1">
              <a:lnSpc>
                <a:spcPct val="150000"/>
              </a:lnSpc>
            </a:pPr>
            <a:r>
              <a:rPr lang="he-IL" sz="1200" b="1" dirty="0">
                <a:latin typeface="Arial" panose="020B0604020202020204" pitchFamily="34" charset="0"/>
                <a:cs typeface="Arial" panose="020B0604020202020204" pitchFamily="34" charset="0"/>
              </a:rPr>
              <a:t>חוק אצבע אומר שככל שנקדים לבדוק ולמצוא תקלות במחזור חיי הפיתוח כך תהא עלות התיקון נמוכה</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914495" y="3006023"/>
            <a:ext cx="2234062" cy="22340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3378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10389</TotalTime>
  <Words>268</Words>
  <Application>Microsoft Office PowerPoint</Application>
  <PresentationFormat>Widescreen</PresentationFormat>
  <Paragraphs>16</Paragraphs>
  <Slides>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Arial</vt:lpstr>
      <vt:lpstr>Calibri</vt:lpstr>
      <vt:lpstr>Calibri Light</vt:lpstr>
      <vt:lpstr>Sagona ExtraLight</vt:lpstr>
      <vt:lpstr>Speak Pro</vt:lpstr>
      <vt:lpstr>Wingdings</vt:lpstr>
      <vt:lpstr>Office Theme</vt:lpstr>
      <vt:lpstr>QA בודק תוכנה</vt:lpstr>
      <vt:lpstr>שיטות סטטיות</vt:lpstr>
      <vt:lpstr>שיטות סטטיות</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28</cp:revision>
  <dcterms:created xsi:type="dcterms:W3CDTF">2022-03-07T11:44:47Z</dcterms:created>
  <dcterms:modified xsi:type="dcterms:W3CDTF">2022-10-24T12:10:18Z</dcterms:modified>
</cp:coreProperties>
</file>

<file path=docProps/thumbnail.jpeg>
</file>